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8" r:id="rId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CECE8"/>
          </a:solidFill>
        </a:fill>
      </a:tcStyle>
    </a:wholeTbl>
    <a:band1H>
      <a:tcStyle>
        <a:tcBdr/>
        <a:fill>
          <a:solidFill>
            <a:srgbClr val="F8D7CD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8D7CD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5AB1C69-6EDB-4FF4-983F-18BD219EF32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0F0F0"/>
          </a:solidFill>
        </a:fill>
      </a:tcStyle>
    </a:wholeTbl>
    <a:band1H>
      <a:tcStyle>
        <a:tcBdr/>
        <a:fill>
          <a:solidFill>
            <a:srgbClr val="E1E1E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1E1E1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00A15C55-8517-42AA-B614-E9B94910E393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4E7"/>
          </a:solidFill>
        </a:fill>
      </a:tcStyle>
    </a:wholeTbl>
    <a:band1H>
      <a:tcStyle>
        <a:tcBdr/>
        <a:fill>
          <a:solidFill>
            <a:srgbClr val="FFE8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FE8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93296810-A885-4BE3-A3E7-6D5BEEA58F3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BF1E9"/>
          </a:solidFill>
        </a:fill>
      </a:tcStyle>
    </a:wholeTbl>
    <a:band1H>
      <a:tcStyle>
        <a:tcBdr/>
        <a:fill>
          <a:solidFill>
            <a:srgbClr val="D5E3C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5E3C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70AD47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70AD47"/>
          </a:solidFill>
        </a:fill>
      </a:tcStyle>
    </a:firstRow>
  </a:tblStyle>
  <a:tblStyle styleId="{AF606853-7671-496A-8E4F-DF71F8EC918B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wholeTbl>
    <a:band1H>
      <a:tcStyle>
        <a:tcBdr/>
        <a:fill>
          <a:solidFill>
            <a:srgbClr val="588937"/>
          </a:solidFill>
        </a:fill>
      </a:tcStyle>
    </a:band1H>
    <a:band1V>
      <a:tcStyle>
        <a:tcBdr/>
        <a:fill>
          <a:solidFill>
            <a:srgbClr val="58893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588937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588937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8722C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E269D01E-BC32-4049-B463-5C60D7B0CCD2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FFC000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FFC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D03447BB-5D67-496B-8E87-E561075AD55C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838383"/>
          </a:solidFill>
        </a:fill>
      </a:tcStyle>
    </a:band1H>
    <a:band1V>
      <a:tcStyle>
        <a:tcBdr/>
        <a:fill>
          <a:solidFill>
            <a:srgbClr val="838383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838383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838383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6C6C6C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306799F8-075E-4A3A-A7F6-7FBC6576F1A4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7DF18680-E054-41AD-8BC1-D1AEF772440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  <a:tblStyle styleId="{E8034E78-7F5D-4C2E-B375-FC64B27BC917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1V>
      <a:tcStyle>
        <a:tcBdr/>
        <a:fill>
          <a:solidFill>
            <a:srgbClr val="CBCBCB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AAAAAA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AAAAAA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AAAAA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18603FDC-E32A-4AB5-989C-0864C3EAD2B8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ED7D31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ED7D31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5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CA3C6-DE7D-4376-9C07-5A7FFC5F5C3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2AAF1A-1528-44E9-B6F1-E5E308B82E1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46A13-BDF8-4631-ACFE-8D267567EBD0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049697C-AC5E-4E06-A5C3-6320BFF7C250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9165C-FAF2-41F4-B00F-A1619EF98AF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02021-82AA-4EB0-AF8A-3E57DF90733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A655B41-93CA-4845-B3B7-2FD454B51F92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2609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A28A-30A9-4354-B830-E2A27572EC5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70EEF0-E2A9-4F67-9461-96D4CD94E43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D1072-28AF-42B9-BC63-2079E1D40E6A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3A20E73-BAB5-4EF6-B424-45974114F87E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9222A-22E7-43B3-9E78-F3CAB8FFE3A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27C0F-B98B-4B04-BA4D-1343CE261E6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9F24E6E-5D5C-44D7-BB7B-692C65F99AF8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2123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65B3B0-7003-432D-92B0-E70945BE66A7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A0BE10-F7AA-48DF-AFA2-94D8C954812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AED32-DA1F-42E1-B654-48859588E6CC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FD09BF8-7D47-4CA5-9DCB-40B5E58EA514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A99E4-0CAA-4718-8AFF-11B3F132A47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962B8-307D-49E6-B572-D1178973F7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278F24B-0C71-45BF-9C44-5DE1C4C1DD04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957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034AA-A285-4B37-A1CF-C319468A6D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1996" cy="54450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505A4-7AD5-4CEC-B1EF-0B2637F6BE6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D1889-85FC-439E-AF7E-B89654D73C6E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89BFE59-2867-45B3-A511-E68B778F7E4B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FF556-C931-443B-AB02-FED70698F19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B1558-5500-4C22-B2A9-6B9D7AD693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86CB0B07-B2B5-4CF6-B4A2-CF0AF4804CFE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57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DF699-AF05-4874-9E78-2058F11CD62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8FE2D6-6934-4DFD-B3F7-8BAC593698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CAF0B-C2C1-4713-8D04-0DC24E42E598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70D60FB-B212-4010-880C-1C6ECCA51233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CD08E-A97E-4FE7-B4F7-368C56B0D47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A49B6-A941-447E-9495-5AC24B9AB70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87F3F13-888B-46EA-BE9B-38D170F9BE76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875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FDBBE-812A-489D-8250-0FC43085A26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FFECB-9ABE-4D25-AE0F-B3AF3198157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56B1D-32B1-48CC-9337-408F1EE6AA2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148C7-E064-4390-9032-564B997FB4D2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8F1ED7E-93A2-4056-9F54-CB49DB6B3E69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9020D-EC37-419A-A0F3-F97FC4E2275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58B551-3CC3-4097-A40B-297C25B44A9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3896232-B9D5-4AD7-B4DD-864746CFD585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704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16225-CC73-402B-9E06-2918DEA7007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169CE-34CA-4EC3-AADA-DF42FF11C0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721AC5-E322-4067-B0F0-BF04182A321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1CEB6A-0616-46B0-946E-D7E267BD3897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C53-1DA8-4D93-9B30-8447526217EB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C5EF10-DC0D-4EEA-8DB3-E4846FC71E8B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370484F-C9F0-409E-8020-33F8F1B4024C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80D15-B52D-4D70-B355-4D7BD144B2E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9E8FB5-723C-46AC-89A5-B485EA82A87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03BF58C-A674-4DE2-B28A-800887FF3E8C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061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EF18C-7D97-4DB1-84EA-8B0FB7309CC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65ABE6-FA99-4AD8-9CD0-A269B6FD62E5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A6456B2-D4BF-493E-9D93-E9EC6123C61D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BD6A9C-5A4C-4844-B0B7-7E66BD93E2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5B6A46-A177-4977-8C65-9AC851B8BF4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48CFD4D-ACC3-4FED-BA7A-1D7C00F39576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497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2DBF9-601A-4FB3-B198-FF06946036E5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78564E2-1C45-4091-8C88-0B8BAA968B4A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D9F759-2738-4757-854A-4B44EBD81D2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9831E-4BE0-4E59-8E04-ACCFA609339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81F841F-32D2-4D1F-9149-E61523EAF939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310040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EEE96-A8E7-415F-8AE5-93B8474FF15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643E0-178A-47F2-B2F9-44D6E070B6E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85A713-64D6-4ACD-B1FD-BE2F68111FE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3067C-C734-4A38-BFB2-F2CF70E11A63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F85EB9D-3272-4336-9ED8-838CE8B876CB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55047-3E22-47DB-8B86-E9D741A4587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96484-505F-4F42-86C0-C454A48CA29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C63880E-E7AD-46A3-90E4-B743D72DB8C5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373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3F70F-789E-434E-A57C-1B9C7FC352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A0DA3F-3448-484F-A977-882B1498CE38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tr-TR" sz="3200"/>
            </a:lvl1pPr>
          </a:lstStyle>
          <a:p>
            <a:pPr lvl="0"/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25012-1A69-4918-99C4-DD76DE23BFA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99DEA9-7382-4AAC-AE43-D0DDE3C8E72D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8B2AB39-8D21-49D7-8689-75F47F483A4B}" type="datetime1">
              <a:rPr lang="tr-TR"/>
              <a:pPr lvl="0"/>
              <a:t>1.12.2025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214A0-A0E1-4F10-B44C-6C40D1F43C3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D2C69-5C30-419F-9375-4BD418955A0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F32DF47-653F-4DE6-8A27-1A44D2D1003B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1237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671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9">
            <a:extLst>
              <a:ext uri="{FF2B5EF4-FFF2-40B4-BE49-F238E27FC236}">
                <a16:creationId xmlns:a16="http://schemas.microsoft.com/office/drawing/2014/main" id="{BDE75D60-C8E0-488F-A7F8-90D52EC61D26}"/>
              </a:ext>
            </a:extLst>
          </p:cNvPr>
          <p:cNvSpPr/>
          <p:nvPr/>
        </p:nvSpPr>
        <p:spPr>
          <a:xfrm>
            <a:off x="0" y="0"/>
            <a:ext cx="12191996" cy="393694"/>
          </a:xfrm>
          <a:prstGeom prst="rect">
            <a:avLst/>
          </a:prstGeom>
          <a:gradFill>
            <a:gsLst>
              <a:gs pos="0">
                <a:srgbClr val="0D0D0D"/>
              </a:gs>
              <a:gs pos="100000">
                <a:srgbClr val="404040"/>
              </a:gs>
            </a:gsLst>
            <a:lin ang="108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9AE481B8-F5B8-4652-90ED-2F01303F0D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1996" cy="4008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B63017F-2469-4E03-83C5-A198FD30FE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457200"/>
            <a:ext cx="12191996" cy="6400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200" cap="none" spc="0" baseline="0">
          <a:solidFill>
            <a:srgbClr val="FFFFFF"/>
          </a:solidFill>
          <a:effectLst>
            <a:outerShdw dist="63498" dir="3600124">
              <a:srgbClr val="000000"/>
            </a:outerShdw>
          </a:effectLst>
          <a:uFillTx/>
          <a:latin typeface="Stencil" pitchFamily="82"/>
          <a:cs typeface="Segoe UI" pitchFamily="34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9">
            <a:extLst>
              <a:ext uri="{FF2B5EF4-FFF2-40B4-BE49-F238E27FC236}">
                <a16:creationId xmlns:a16="http://schemas.microsoft.com/office/drawing/2014/main" id="{28BB009F-7562-4675-B6CF-AE3F6C39D19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/>
              <a:t>XYZ Bindings</a:t>
            </a:r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6869870-4B4F-47FA-B3DC-89E48D82FA75}"/>
              </a:ext>
            </a:extLst>
          </p:cNvPr>
          <p:cNvSpPr txBox="1"/>
          <p:nvPr/>
        </p:nvSpPr>
        <p:spPr>
          <a:xfrm>
            <a:off x="4391790" y="3244336"/>
            <a:ext cx="27955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Place for your custom notes</a:t>
            </a:r>
            <a:endParaRPr lang="cs-CZ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4E63E54-D659-4127-830A-4A7DC1FCA5F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393704"/>
          </a:xfrm>
        </p:spPr>
        <p:txBody>
          <a:bodyPr/>
          <a:lstStyle/>
          <a:p>
            <a:pPr lvl="0"/>
            <a:r>
              <a:rPr lang="en-US"/>
              <a:t>VPc Alpha Grip</a:t>
            </a:r>
            <a:endParaRPr lang="cs-CZ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BEFA3630-01C4-4E73-A5F6-225716DFA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1686" y="2249542"/>
            <a:ext cx="1435123" cy="235891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8D43EBBD-2A6E-45E7-A884-2050256ECF32}"/>
              </a:ext>
            </a:extLst>
          </p:cNvPr>
          <p:cNvSpPr/>
          <p:nvPr/>
        </p:nvSpPr>
        <p:spPr>
          <a:xfrm>
            <a:off x="4390006" y="2759293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Oval 5">
            <a:extLst>
              <a:ext uri="{FF2B5EF4-FFF2-40B4-BE49-F238E27FC236}">
                <a16:creationId xmlns:a16="http://schemas.microsoft.com/office/drawing/2014/main" id="{0CAE6150-C9DD-4A2E-846E-25475C5AF14E}"/>
              </a:ext>
            </a:extLst>
          </p:cNvPr>
          <p:cNvSpPr/>
          <p:nvPr/>
        </p:nvSpPr>
        <p:spPr>
          <a:xfrm>
            <a:off x="4490526" y="2486875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Oval 7">
            <a:extLst>
              <a:ext uri="{FF2B5EF4-FFF2-40B4-BE49-F238E27FC236}">
                <a16:creationId xmlns:a16="http://schemas.microsoft.com/office/drawing/2014/main" id="{1C90436A-9CF2-4B6C-B69B-D1816D93EA5E}"/>
              </a:ext>
            </a:extLst>
          </p:cNvPr>
          <p:cNvSpPr/>
          <p:nvPr/>
        </p:nvSpPr>
        <p:spPr>
          <a:xfrm>
            <a:off x="4739243" y="2405987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Oval 8">
            <a:extLst>
              <a:ext uri="{FF2B5EF4-FFF2-40B4-BE49-F238E27FC236}">
                <a16:creationId xmlns:a16="http://schemas.microsoft.com/office/drawing/2014/main" id="{BD8564F4-4670-4594-AAE0-A0D360979FC6}"/>
              </a:ext>
            </a:extLst>
          </p:cNvPr>
          <p:cNvSpPr/>
          <p:nvPr/>
        </p:nvSpPr>
        <p:spPr>
          <a:xfrm>
            <a:off x="4772537" y="2909273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Oval 9">
            <a:extLst>
              <a:ext uri="{FF2B5EF4-FFF2-40B4-BE49-F238E27FC236}">
                <a16:creationId xmlns:a16="http://schemas.microsoft.com/office/drawing/2014/main" id="{084A1CE4-3C84-4E4E-BC3D-BB283C6A0986}"/>
              </a:ext>
            </a:extLst>
          </p:cNvPr>
          <p:cNvSpPr/>
          <p:nvPr/>
        </p:nvSpPr>
        <p:spPr>
          <a:xfrm>
            <a:off x="4611684" y="2759293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Oval 11">
            <a:extLst>
              <a:ext uri="{FF2B5EF4-FFF2-40B4-BE49-F238E27FC236}">
                <a16:creationId xmlns:a16="http://schemas.microsoft.com/office/drawing/2014/main" id="{1D09FBF0-DBFA-469F-AEE6-7E04622E8AC5}"/>
              </a:ext>
            </a:extLst>
          </p:cNvPr>
          <p:cNvSpPr/>
          <p:nvPr/>
        </p:nvSpPr>
        <p:spPr>
          <a:xfrm>
            <a:off x="4772537" y="2671035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Oval 12">
            <a:extLst>
              <a:ext uri="{FF2B5EF4-FFF2-40B4-BE49-F238E27FC236}">
                <a16:creationId xmlns:a16="http://schemas.microsoft.com/office/drawing/2014/main" id="{6A83C948-05DE-4108-A835-9E09C1163E53}"/>
              </a:ext>
            </a:extLst>
          </p:cNvPr>
          <p:cNvSpPr/>
          <p:nvPr/>
        </p:nvSpPr>
        <p:spPr>
          <a:xfrm>
            <a:off x="4562060" y="3329193"/>
            <a:ext cx="49624" cy="60149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FBE0A4A3-6BCE-4230-9410-3DC2EDCA5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4667" y="2322795"/>
            <a:ext cx="1604195" cy="220817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Oval 13">
            <a:extLst>
              <a:ext uri="{FF2B5EF4-FFF2-40B4-BE49-F238E27FC236}">
                <a16:creationId xmlns:a16="http://schemas.microsoft.com/office/drawing/2014/main" id="{C610EB19-CA22-4C1F-89AE-1CA21041569C}"/>
              </a:ext>
            </a:extLst>
          </p:cNvPr>
          <p:cNvSpPr/>
          <p:nvPr/>
        </p:nvSpPr>
        <p:spPr>
          <a:xfrm>
            <a:off x="6618710" y="3426878"/>
            <a:ext cx="44384" cy="5436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Oval 14">
            <a:extLst>
              <a:ext uri="{FF2B5EF4-FFF2-40B4-BE49-F238E27FC236}">
                <a16:creationId xmlns:a16="http://schemas.microsoft.com/office/drawing/2014/main" id="{B2AAE497-0C69-4EF5-B6B4-E13A133D2220}"/>
              </a:ext>
            </a:extLst>
          </p:cNvPr>
          <p:cNvSpPr/>
          <p:nvPr/>
        </p:nvSpPr>
        <p:spPr>
          <a:xfrm>
            <a:off x="6680030" y="3223598"/>
            <a:ext cx="44384" cy="5436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4" name="Oval 15">
            <a:extLst>
              <a:ext uri="{FF2B5EF4-FFF2-40B4-BE49-F238E27FC236}">
                <a16:creationId xmlns:a16="http://schemas.microsoft.com/office/drawing/2014/main" id="{2E8B9816-D616-458B-BC86-F9923C0C46C9}"/>
              </a:ext>
            </a:extLst>
          </p:cNvPr>
          <p:cNvSpPr/>
          <p:nvPr/>
        </p:nvSpPr>
        <p:spPr>
          <a:xfrm>
            <a:off x="6682965" y="4067808"/>
            <a:ext cx="45720" cy="45720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5" name="Oval 16">
            <a:extLst>
              <a:ext uri="{FF2B5EF4-FFF2-40B4-BE49-F238E27FC236}">
                <a16:creationId xmlns:a16="http://schemas.microsoft.com/office/drawing/2014/main" id="{4F51946F-9699-4240-9367-7AA5A6CBF42F}"/>
              </a:ext>
            </a:extLst>
          </p:cNvPr>
          <p:cNvSpPr/>
          <p:nvPr/>
        </p:nvSpPr>
        <p:spPr>
          <a:xfrm>
            <a:off x="6531403" y="3723701"/>
            <a:ext cx="44384" cy="5436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6" name="Oval 17">
            <a:extLst>
              <a:ext uri="{FF2B5EF4-FFF2-40B4-BE49-F238E27FC236}">
                <a16:creationId xmlns:a16="http://schemas.microsoft.com/office/drawing/2014/main" id="{4C22C689-3806-4537-B88C-9558D1563DBC}"/>
              </a:ext>
            </a:extLst>
          </p:cNvPr>
          <p:cNvSpPr/>
          <p:nvPr/>
        </p:nvSpPr>
        <p:spPr>
          <a:xfrm>
            <a:off x="6822219" y="3593098"/>
            <a:ext cx="44384" cy="5436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FFFFFF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graphicFrame>
        <p:nvGraphicFramePr>
          <p:cNvPr id="17" name="Table 95">
            <a:extLst>
              <a:ext uri="{FF2B5EF4-FFF2-40B4-BE49-F238E27FC236}">
                <a16:creationId xmlns:a16="http://schemas.microsoft.com/office/drawing/2014/main" id="{87566068-68B0-4A6D-9743-1D19E4A299B3}"/>
              </a:ext>
            </a:extLst>
          </p:cNvPr>
          <p:cNvGraphicFramePr>
            <a:graphicFrameLocks noGrp="1"/>
          </p:cNvGraphicFramePr>
          <p:nvPr/>
        </p:nvGraphicFramePr>
        <p:xfrm>
          <a:off x="55129" y="458471"/>
          <a:ext cx="3640069" cy="120396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27681">
                  <a:extLst>
                    <a:ext uri="{9D8B030D-6E8A-4147-A177-3AD203B41FA5}">
                      <a16:colId xmlns:a16="http://schemas.microsoft.com/office/drawing/2014/main" val="965828669"/>
                    </a:ext>
                  </a:extLst>
                </a:gridCol>
                <a:gridCol w="200326">
                  <a:extLst>
                    <a:ext uri="{9D8B030D-6E8A-4147-A177-3AD203B41FA5}">
                      <a16:colId xmlns:a16="http://schemas.microsoft.com/office/drawing/2014/main" val="1085046585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3295284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9115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700" b="1">
                          <a:solidFill>
                            <a:srgbClr val="000000"/>
                          </a:solidFill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en-US" sz="700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tr-TR" sz="700" b="1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30973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700" b="1">
                          <a:solidFill>
                            <a:srgbClr val="000000"/>
                          </a:solidFill>
                        </a:rPr>
                        <a:t>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en-US" sz="700" b="0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tr-TR" sz="700" b="1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98693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700" b="1">
                          <a:solidFill>
                            <a:srgbClr val="000000"/>
                          </a:solidFill>
                        </a:rPr>
                        <a:t>Left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en-US" sz="700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tr-TR" sz="700" b="1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73287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700" b="1">
                          <a:solidFill>
                            <a:srgbClr val="000000"/>
                          </a:solidFill>
                        </a:rPr>
                        <a:t>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en-US" sz="700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tr-TR" sz="700" b="1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21972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700" b="1">
                          <a:solidFill>
                            <a:srgbClr val="000000"/>
                          </a:solidFill>
                        </a:rPr>
                        <a:t>Right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en-US" sz="700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endParaRPr lang="tr-TR" sz="700" b="1">
                        <a:solidFill>
                          <a:srgbClr val="000000"/>
                        </a:solidFill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2349265"/>
                  </a:ext>
                </a:extLst>
              </a:tr>
            </a:tbl>
          </a:graphicData>
        </a:graphic>
      </p:graphicFrame>
      <p:cxnSp>
        <p:nvCxnSpPr>
          <p:cNvPr id="18" name="Straight Connector 26">
            <a:extLst>
              <a:ext uri="{FF2B5EF4-FFF2-40B4-BE49-F238E27FC236}">
                <a16:creationId xmlns:a16="http://schemas.microsoft.com/office/drawing/2014/main" id="{9ECEBCA9-36C8-4CEE-8443-F4C807770254}"/>
              </a:ext>
            </a:extLst>
          </p:cNvPr>
          <p:cNvCxnSpPr>
            <a:stCxn id="5" idx="1"/>
          </p:cNvCxnSpPr>
          <p:nvPr/>
        </p:nvCxnSpPr>
        <p:spPr>
          <a:xfrm flipV="1">
            <a:off x="4540151" y="1098852"/>
            <a:ext cx="1449370" cy="1418098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19" name="Straight Connector 27">
            <a:extLst>
              <a:ext uri="{FF2B5EF4-FFF2-40B4-BE49-F238E27FC236}">
                <a16:creationId xmlns:a16="http://schemas.microsoft.com/office/drawing/2014/main" id="{D4FC2259-21F7-4911-A172-9111F70545A3}"/>
              </a:ext>
            </a:extLst>
          </p:cNvPr>
          <p:cNvCxnSpPr>
            <a:stCxn id="6" idx="4"/>
          </p:cNvCxnSpPr>
          <p:nvPr/>
        </p:nvCxnSpPr>
        <p:spPr>
          <a:xfrm flipH="1" flipV="1">
            <a:off x="3695190" y="1060457"/>
            <a:ext cx="1051323" cy="1354336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0" name="Straight Connector 32">
            <a:extLst>
              <a:ext uri="{FF2B5EF4-FFF2-40B4-BE49-F238E27FC236}">
                <a16:creationId xmlns:a16="http://schemas.microsoft.com/office/drawing/2014/main" id="{7FF39BF6-C34C-4C88-9B52-B19D9EC8CF9D}"/>
              </a:ext>
            </a:extLst>
          </p:cNvPr>
          <p:cNvCxnSpPr>
            <a:endCxn id="10" idx="6"/>
          </p:cNvCxnSpPr>
          <p:nvPr/>
        </p:nvCxnSpPr>
        <p:spPr>
          <a:xfrm flipH="1" flipV="1">
            <a:off x="4604415" y="3380527"/>
            <a:ext cx="1446791" cy="2130360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1" name="Straight Connector 35">
            <a:extLst>
              <a:ext uri="{FF2B5EF4-FFF2-40B4-BE49-F238E27FC236}">
                <a16:creationId xmlns:a16="http://schemas.microsoft.com/office/drawing/2014/main" id="{7D91F4F6-58AD-4BCE-B335-68BB0D55A2FC}"/>
              </a:ext>
            </a:extLst>
          </p:cNvPr>
          <p:cNvCxnSpPr>
            <a:endCxn id="4" idx="5"/>
          </p:cNvCxnSpPr>
          <p:nvPr/>
        </p:nvCxnSpPr>
        <p:spPr>
          <a:xfrm flipV="1">
            <a:off x="3682791" y="2810637"/>
            <a:ext cx="714476" cy="481239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2" name="Straight Connector 38">
            <a:extLst>
              <a:ext uri="{FF2B5EF4-FFF2-40B4-BE49-F238E27FC236}">
                <a16:creationId xmlns:a16="http://schemas.microsoft.com/office/drawing/2014/main" id="{6FB9AD8B-0CF2-481A-A5B6-D6561ADE8976}"/>
              </a:ext>
            </a:extLst>
          </p:cNvPr>
          <p:cNvCxnSpPr>
            <a:endCxn id="8" idx="2"/>
          </p:cNvCxnSpPr>
          <p:nvPr/>
        </p:nvCxnSpPr>
        <p:spPr>
          <a:xfrm flipV="1">
            <a:off x="3695190" y="2819442"/>
            <a:ext cx="941302" cy="3296476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3" name="Straight Connector 49">
            <a:extLst>
              <a:ext uri="{FF2B5EF4-FFF2-40B4-BE49-F238E27FC236}">
                <a16:creationId xmlns:a16="http://schemas.microsoft.com/office/drawing/2014/main" id="{3CEA101B-D8CB-41F9-A5FB-3C5E9B14B97E}"/>
              </a:ext>
            </a:extLst>
          </p:cNvPr>
          <p:cNvCxnSpPr>
            <a:stCxn id="9" idx="7"/>
          </p:cNvCxnSpPr>
          <p:nvPr/>
        </p:nvCxnSpPr>
        <p:spPr>
          <a:xfrm flipV="1">
            <a:off x="4814892" y="1098852"/>
            <a:ext cx="1174629" cy="1580989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4" name="Straight Connector 53">
            <a:extLst>
              <a:ext uri="{FF2B5EF4-FFF2-40B4-BE49-F238E27FC236}">
                <a16:creationId xmlns:a16="http://schemas.microsoft.com/office/drawing/2014/main" id="{8D3BCD86-3DAB-4087-8C2A-8CE1DB108F8A}"/>
              </a:ext>
            </a:extLst>
          </p:cNvPr>
          <p:cNvCxnSpPr>
            <a:stCxn id="13" idx="1"/>
          </p:cNvCxnSpPr>
          <p:nvPr/>
        </p:nvCxnSpPr>
        <p:spPr>
          <a:xfrm flipV="1">
            <a:off x="6724415" y="2163973"/>
            <a:ext cx="1575356" cy="1086810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5" name="Straight Connector 78">
            <a:extLst>
              <a:ext uri="{FF2B5EF4-FFF2-40B4-BE49-F238E27FC236}">
                <a16:creationId xmlns:a16="http://schemas.microsoft.com/office/drawing/2014/main" id="{2DFAA5C7-899B-41C4-AFCD-EA5FDA4874F9}"/>
              </a:ext>
            </a:extLst>
          </p:cNvPr>
          <p:cNvCxnSpPr>
            <a:stCxn id="16" idx="6"/>
          </p:cNvCxnSpPr>
          <p:nvPr/>
        </p:nvCxnSpPr>
        <p:spPr>
          <a:xfrm>
            <a:off x="6860103" y="3639494"/>
            <a:ext cx="1459629" cy="849835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6" name="Straight Connector 87">
            <a:extLst>
              <a:ext uri="{FF2B5EF4-FFF2-40B4-BE49-F238E27FC236}">
                <a16:creationId xmlns:a16="http://schemas.microsoft.com/office/drawing/2014/main" id="{7A75CAD5-9AFB-43F1-847A-607E9E91AAA0}"/>
              </a:ext>
            </a:extLst>
          </p:cNvPr>
          <p:cNvCxnSpPr>
            <a:stCxn id="12" idx="1"/>
          </p:cNvCxnSpPr>
          <p:nvPr/>
        </p:nvCxnSpPr>
        <p:spPr>
          <a:xfrm>
            <a:off x="6663095" y="3454063"/>
            <a:ext cx="1646652" cy="2030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7" name="Straight Connector 95">
            <a:extLst>
              <a:ext uri="{FF2B5EF4-FFF2-40B4-BE49-F238E27FC236}">
                <a16:creationId xmlns:a16="http://schemas.microsoft.com/office/drawing/2014/main" id="{A9222992-69B9-4CA4-8DCF-F89B89A16C66}"/>
              </a:ext>
            </a:extLst>
          </p:cNvPr>
          <p:cNvCxnSpPr>
            <a:stCxn id="15" idx="6"/>
          </p:cNvCxnSpPr>
          <p:nvPr/>
        </p:nvCxnSpPr>
        <p:spPr>
          <a:xfrm>
            <a:off x="6569287" y="3770098"/>
            <a:ext cx="1750445" cy="2144652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8" name="Straight Connector 98">
            <a:extLst>
              <a:ext uri="{FF2B5EF4-FFF2-40B4-BE49-F238E27FC236}">
                <a16:creationId xmlns:a16="http://schemas.microsoft.com/office/drawing/2014/main" id="{45A34622-20A0-4D3E-AD2E-C29CA03ECB7D}"/>
              </a:ext>
            </a:extLst>
          </p:cNvPr>
          <p:cNvCxnSpPr>
            <a:stCxn id="14" idx="2"/>
          </p:cNvCxnSpPr>
          <p:nvPr/>
        </p:nvCxnSpPr>
        <p:spPr>
          <a:xfrm>
            <a:off x="6705825" y="4113528"/>
            <a:ext cx="1613907" cy="1801222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cxnSp>
        <p:nvCxnSpPr>
          <p:cNvPr id="29" name="Straight Connector 101">
            <a:extLst>
              <a:ext uri="{FF2B5EF4-FFF2-40B4-BE49-F238E27FC236}">
                <a16:creationId xmlns:a16="http://schemas.microsoft.com/office/drawing/2014/main" id="{ABAAA1DE-01F6-43B4-801D-11B4A8FD54F7}"/>
              </a:ext>
            </a:extLst>
          </p:cNvPr>
          <p:cNvCxnSpPr>
            <a:stCxn id="7" idx="7"/>
          </p:cNvCxnSpPr>
          <p:nvPr/>
        </p:nvCxnSpPr>
        <p:spPr>
          <a:xfrm flipV="1">
            <a:off x="4814892" y="994647"/>
            <a:ext cx="3484879" cy="1923431"/>
          </a:xfrm>
          <a:prstGeom prst="straightConnector1">
            <a:avLst/>
          </a:prstGeom>
          <a:noFill/>
          <a:ln w="12701" cap="flat">
            <a:solidFill>
              <a:srgbClr val="FF0000"/>
            </a:solidFill>
            <a:prstDash val="solid"/>
            <a:miter/>
          </a:ln>
        </p:spPr>
      </p:cxnSp>
      <p:sp>
        <p:nvSpPr>
          <p:cNvPr id="30" name="Arrow: Up-Down 105">
            <a:extLst>
              <a:ext uri="{FF2B5EF4-FFF2-40B4-BE49-F238E27FC236}">
                <a16:creationId xmlns:a16="http://schemas.microsoft.com/office/drawing/2014/main" id="{A95C5144-8FCF-424E-BEDC-25479AE103DD}"/>
              </a:ext>
            </a:extLst>
          </p:cNvPr>
          <p:cNvSpPr/>
          <p:nvPr/>
        </p:nvSpPr>
        <p:spPr>
          <a:xfrm>
            <a:off x="5517416" y="2918078"/>
            <a:ext cx="124705" cy="35601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50000"/>
              <a:gd name="f8" fmla="+- 0 0 -270"/>
              <a:gd name="f9" fmla="+- 0 0 -90"/>
              <a:gd name="f10" fmla="abs f3"/>
              <a:gd name="f11" fmla="abs f4"/>
              <a:gd name="f12" fmla="abs f5"/>
              <a:gd name="f13" fmla="*/ f8 f0 1"/>
              <a:gd name="f14" fmla="*/ f9 f0 1"/>
              <a:gd name="f15" fmla="?: f10 f3 1"/>
              <a:gd name="f16" fmla="?: f11 f4 1"/>
              <a:gd name="f17" fmla="?: f12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+- f30 0 f6"/>
              <a:gd name="f33" fmla="+- f29 0 f6"/>
              <a:gd name="f34" fmla="*/ f29 f26 1"/>
              <a:gd name="f35" fmla="*/ f30 f26 1"/>
              <a:gd name="f36" fmla="*/ f32 1 2"/>
              <a:gd name="f37" fmla="*/ f33 1 2"/>
              <a:gd name="f38" fmla="min f33 f32"/>
              <a:gd name="f39" fmla="*/ f33 f7 1"/>
              <a:gd name="f40" fmla="+- f6 f36 0"/>
              <a:gd name="f41" fmla="+- f6 f37 0"/>
              <a:gd name="f42" fmla="*/ f38 f7 1"/>
              <a:gd name="f43" fmla="*/ f39 1 200000"/>
              <a:gd name="f44" fmla="*/ f42 1 100000"/>
              <a:gd name="f45" fmla="+- f41 0 f43"/>
              <a:gd name="f46" fmla="+- f41 f43 0"/>
              <a:gd name="f47" fmla="*/ f41 f26 1"/>
              <a:gd name="f48" fmla="*/ f40 f26 1"/>
              <a:gd name="f49" fmla="+- f30 0 f44"/>
              <a:gd name="f50" fmla="*/ f45 f44 1"/>
              <a:gd name="f51" fmla="*/ f45 f26 1"/>
              <a:gd name="f52" fmla="*/ f46 f26 1"/>
              <a:gd name="f53" fmla="*/ f44 f26 1"/>
              <a:gd name="f54" fmla="*/ f50 1 f37"/>
              <a:gd name="f55" fmla="*/ f49 f26 1"/>
              <a:gd name="f56" fmla="+- f44 0 f54"/>
              <a:gd name="f57" fmla="+- f49 f54 0"/>
              <a:gd name="f58" fmla="*/ f56 f26 1"/>
              <a:gd name="f59" fmla="*/ f57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1" y="f53"/>
              </a:cxn>
              <a:cxn ang="f24">
                <a:pos x="f51" y="f48"/>
              </a:cxn>
              <a:cxn ang="f24">
                <a:pos x="f31" y="f55"/>
              </a:cxn>
              <a:cxn ang="f25">
                <a:pos x="f34" y="f55"/>
              </a:cxn>
              <a:cxn ang="f25">
                <a:pos x="f52" y="f48"/>
              </a:cxn>
              <a:cxn ang="f25">
                <a:pos x="f34" y="f53"/>
              </a:cxn>
            </a:cxnLst>
            <a:rect l="f51" t="f58" r="f52" b="f59"/>
            <a:pathLst>
              <a:path>
                <a:moveTo>
                  <a:pt x="f31" y="f53"/>
                </a:moveTo>
                <a:lnTo>
                  <a:pt x="f47" y="f31"/>
                </a:lnTo>
                <a:lnTo>
                  <a:pt x="f34" y="f53"/>
                </a:lnTo>
                <a:lnTo>
                  <a:pt x="f52" y="f53"/>
                </a:lnTo>
                <a:lnTo>
                  <a:pt x="f52" y="f55"/>
                </a:lnTo>
                <a:lnTo>
                  <a:pt x="f34" y="f55"/>
                </a:lnTo>
                <a:lnTo>
                  <a:pt x="f47" y="f35"/>
                </a:lnTo>
                <a:lnTo>
                  <a:pt x="f31" y="f55"/>
                </a:lnTo>
                <a:lnTo>
                  <a:pt x="f51" y="f55"/>
                </a:lnTo>
                <a:lnTo>
                  <a:pt x="f51" y="f53"/>
                </a:lnTo>
                <a:close/>
              </a:path>
            </a:pathLst>
          </a:custGeom>
          <a:solidFill>
            <a:srgbClr val="FF0000"/>
          </a:solidFill>
          <a:ln w="12701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1" name="Arrow: Left-Right 106">
            <a:extLst>
              <a:ext uri="{FF2B5EF4-FFF2-40B4-BE49-F238E27FC236}">
                <a16:creationId xmlns:a16="http://schemas.microsoft.com/office/drawing/2014/main" id="{49103CC1-4A56-4883-BFCE-1846A82362CC}"/>
              </a:ext>
            </a:extLst>
          </p:cNvPr>
          <p:cNvSpPr/>
          <p:nvPr/>
        </p:nvSpPr>
        <p:spPr>
          <a:xfrm>
            <a:off x="5419977" y="3042044"/>
            <a:ext cx="322289" cy="10926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50000"/>
              <a:gd name="f8" fmla="+- 0 0 -360"/>
              <a:gd name="f9" fmla="+- 0 0 -180"/>
              <a:gd name="f10" fmla="abs f3"/>
              <a:gd name="f11" fmla="abs f4"/>
              <a:gd name="f12" fmla="abs f5"/>
              <a:gd name="f13" fmla="*/ f8 f0 1"/>
              <a:gd name="f14" fmla="*/ f9 f0 1"/>
              <a:gd name="f15" fmla="?: f10 f3 1"/>
              <a:gd name="f16" fmla="?: f11 f4 1"/>
              <a:gd name="f17" fmla="?: f12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+- f30 0 f6"/>
              <a:gd name="f33" fmla="+- f29 0 f6"/>
              <a:gd name="f34" fmla="*/ f29 f26 1"/>
              <a:gd name="f35" fmla="*/ f30 f26 1"/>
              <a:gd name="f36" fmla="*/ f32 1 2"/>
              <a:gd name="f37" fmla="*/ f33 1 2"/>
              <a:gd name="f38" fmla="min f33 f32"/>
              <a:gd name="f39" fmla="*/ f32 f7 1"/>
              <a:gd name="f40" fmla="+- f6 f36 0"/>
              <a:gd name="f41" fmla="+- f6 f37 0"/>
              <a:gd name="f42" fmla="*/ f38 f7 1"/>
              <a:gd name="f43" fmla="*/ f39 1 200000"/>
              <a:gd name="f44" fmla="*/ f42 1 100000"/>
              <a:gd name="f45" fmla="+- f40 0 f43"/>
              <a:gd name="f46" fmla="+- f40 f43 0"/>
              <a:gd name="f47" fmla="*/ f40 f26 1"/>
              <a:gd name="f48" fmla="*/ f41 f26 1"/>
              <a:gd name="f49" fmla="+- f29 0 f44"/>
              <a:gd name="f50" fmla="*/ f45 f44 1"/>
              <a:gd name="f51" fmla="*/ f45 f26 1"/>
              <a:gd name="f52" fmla="*/ f46 f26 1"/>
              <a:gd name="f53" fmla="*/ f44 f26 1"/>
              <a:gd name="f54" fmla="*/ f50 1 f36"/>
              <a:gd name="f55" fmla="*/ f49 f26 1"/>
              <a:gd name="f56" fmla="+- f44 0 f54"/>
              <a:gd name="f57" fmla="+- f49 f54 0"/>
              <a:gd name="f58" fmla="*/ f56 f26 1"/>
              <a:gd name="f59" fmla="*/ f57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55" y="f31"/>
              </a:cxn>
              <a:cxn ang="f24">
                <a:pos x="f48" y="f51"/>
              </a:cxn>
              <a:cxn ang="f24">
                <a:pos x="f53" y="f31"/>
              </a:cxn>
              <a:cxn ang="f25">
                <a:pos x="f53" y="f35"/>
              </a:cxn>
              <a:cxn ang="f25">
                <a:pos x="f48" y="f52"/>
              </a:cxn>
              <a:cxn ang="f25">
                <a:pos x="f55" y="f35"/>
              </a:cxn>
            </a:cxnLst>
            <a:rect l="f58" t="f51" r="f59" b="f52"/>
            <a:pathLst>
              <a:path>
                <a:moveTo>
                  <a:pt x="f31" y="f47"/>
                </a:moveTo>
                <a:lnTo>
                  <a:pt x="f53" y="f31"/>
                </a:lnTo>
                <a:lnTo>
                  <a:pt x="f53" y="f51"/>
                </a:lnTo>
                <a:lnTo>
                  <a:pt x="f55" y="f51"/>
                </a:lnTo>
                <a:lnTo>
                  <a:pt x="f55" y="f31"/>
                </a:lnTo>
                <a:lnTo>
                  <a:pt x="f34" y="f47"/>
                </a:lnTo>
                <a:lnTo>
                  <a:pt x="f55" y="f35"/>
                </a:lnTo>
                <a:lnTo>
                  <a:pt x="f55" y="f52"/>
                </a:lnTo>
                <a:lnTo>
                  <a:pt x="f53" y="f52"/>
                </a:lnTo>
                <a:lnTo>
                  <a:pt x="f53" y="f35"/>
                </a:lnTo>
                <a:close/>
              </a:path>
            </a:pathLst>
          </a:custGeom>
          <a:solidFill>
            <a:srgbClr val="FF0000"/>
          </a:solidFill>
          <a:ln w="12701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tr-TR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2" name="TextBox 107">
            <a:extLst>
              <a:ext uri="{FF2B5EF4-FFF2-40B4-BE49-F238E27FC236}">
                <a16:creationId xmlns:a16="http://schemas.microsoft.com/office/drawing/2014/main" id="{87C525C6-2515-4C2C-8E75-8E5721305CD3}"/>
              </a:ext>
            </a:extLst>
          </p:cNvPr>
          <p:cNvSpPr txBox="1"/>
          <p:nvPr/>
        </p:nvSpPr>
        <p:spPr>
          <a:xfrm>
            <a:off x="5686251" y="2970199"/>
            <a:ext cx="258400" cy="2539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X</a:t>
            </a:r>
            <a:endParaRPr lang="tr-TR" sz="105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3" name="TextBox 108">
            <a:extLst>
              <a:ext uri="{FF2B5EF4-FFF2-40B4-BE49-F238E27FC236}">
                <a16:creationId xmlns:a16="http://schemas.microsoft.com/office/drawing/2014/main" id="{CFBB2268-3FAA-48A9-A65A-9BF071ADAAFD}"/>
              </a:ext>
            </a:extLst>
          </p:cNvPr>
          <p:cNvSpPr txBox="1"/>
          <p:nvPr/>
        </p:nvSpPr>
        <p:spPr>
          <a:xfrm>
            <a:off x="5456508" y="3250015"/>
            <a:ext cx="255199" cy="2539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05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Y</a:t>
            </a:r>
            <a:endParaRPr lang="tr-TR" sz="105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graphicFrame>
        <p:nvGraphicFramePr>
          <p:cNvPr id="34" name="Table 95">
            <a:extLst>
              <a:ext uri="{FF2B5EF4-FFF2-40B4-BE49-F238E27FC236}">
                <a16:creationId xmlns:a16="http://schemas.microsoft.com/office/drawing/2014/main" id="{F6454BAD-B290-487D-B791-3B8E52177C99}"/>
              </a:ext>
            </a:extLst>
          </p:cNvPr>
          <p:cNvGraphicFramePr>
            <a:graphicFrameLocks noGrp="1"/>
          </p:cNvGraphicFramePr>
          <p:nvPr/>
        </p:nvGraphicFramePr>
        <p:xfrm>
          <a:off x="53583" y="2491776"/>
          <a:ext cx="3629207" cy="16002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3814374589"/>
                    </a:ext>
                  </a:extLst>
                </a:gridCol>
                <a:gridCol w="207614">
                  <a:extLst>
                    <a:ext uri="{9D8B030D-6E8A-4147-A177-3AD203B41FA5}">
                      <a16:colId xmlns:a16="http://schemas.microsoft.com/office/drawing/2014/main" val="838473300"/>
                    </a:ext>
                  </a:extLst>
                </a:gridCol>
                <a:gridCol w="2872953">
                  <a:extLst>
                    <a:ext uri="{9D8B030D-6E8A-4147-A177-3AD203B41FA5}">
                      <a16:colId xmlns:a16="http://schemas.microsoft.com/office/drawing/2014/main" val="2859064249"/>
                    </a:ext>
                  </a:extLst>
                </a:gridCol>
              </a:tblGrid>
              <a:tr h="137233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924338"/>
                  </a:ext>
                </a:extLst>
              </a:tr>
              <a:tr h="16664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5925445"/>
                  </a:ext>
                </a:extLst>
              </a:tr>
              <a:tr h="16664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8271654"/>
                  </a:ext>
                </a:extLst>
              </a:tr>
              <a:tr h="16664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Left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7738956"/>
                  </a:ext>
                </a:extLst>
              </a:tr>
              <a:tr h="16664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7273766"/>
                  </a:ext>
                </a:extLst>
              </a:tr>
              <a:tr h="16664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Right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5495964"/>
                  </a:ext>
                </a:extLst>
              </a:tr>
              <a:tr h="162333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L/ R Axis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6746984"/>
                  </a:ext>
                </a:extLst>
              </a:tr>
              <a:tr h="16664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U/D Axis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915853"/>
                  </a:ext>
                </a:extLst>
              </a:tr>
            </a:tbl>
          </a:graphicData>
        </a:graphic>
      </p:graphicFrame>
      <p:graphicFrame>
        <p:nvGraphicFramePr>
          <p:cNvPr id="35" name="Table 95">
            <a:extLst>
              <a:ext uri="{FF2B5EF4-FFF2-40B4-BE49-F238E27FC236}">
                <a16:creationId xmlns:a16="http://schemas.microsoft.com/office/drawing/2014/main" id="{4DD2CB05-5A0D-4E18-AFA7-D47941F89CD6}"/>
              </a:ext>
            </a:extLst>
          </p:cNvPr>
          <p:cNvGraphicFramePr>
            <a:graphicFrameLocks noGrp="1"/>
          </p:cNvGraphicFramePr>
          <p:nvPr/>
        </p:nvGraphicFramePr>
        <p:xfrm>
          <a:off x="3912818" y="489249"/>
          <a:ext cx="4153396" cy="6096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2119038835"/>
                    </a:ext>
                  </a:extLst>
                </a:gridCol>
                <a:gridCol w="232010">
                  <a:extLst>
                    <a:ext uri="{9D8B030D-6E8A-4147-A177-3AD203B41FA5}">
                      <a16:colId xmlns:a16="http://schemas.microsoft.com/office/drawing/2014/main" val="3040175101"/>
                    </a:ext>
                  </a:extLst>
                </a:gridCol>
                <a:gridCol w="3372746">
                  <a:extLst>
                    <a:ext uri="{9D8B030D-6E8A-4147-A177-3AD203B41FA5}">
                      <a16:colId xmlns:a16="http://schemas.microsoft.com/office/drawing/2014/main" val="34671592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57697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Red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177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1976961"/>
                  </a:ext>
                </a:extLst>
              </a:tr>
            </a:tbl>
          </a:graphicData>
        </a:graphic>
      </p:graphicFrame>
      <p:graphicFrame>
        <p:nvGraphicFramePr>
          <p:cNvPr id="36" name="Table 95">
            <a:extLst>
              <a:ext uri="{FF2B5EF4-FFF2-40B4-BE49-F238E27FC236}">
                <a16:creationId xmlns:a16="http://schemas.microsoft.com/office/drawing/2014/main" id="{7020E058-CA99-473D-8733-0A3243B1CEDC}"/>
              </a:ext>
            </a:extLst>
          </p:cNvPr>
          <p:cNvGraphicFramePr>
            <a:graphicFrameLocks noGrp="1"/>
          </p:cNvGraphicFramePr>
          <p:nvPr/>
        </p:nvGraphicFramePr>
        <p:xfrm>
          <a:off x="53583" y="5513941"/>
          <a:ext cx="3641606" cy="120396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597585620"/>
                    </a:ext>
                  </a:extLst>
                </a:gridCol>
                <a:gridCol w="285731">
                  <a:extLst>
                    <a:ext uri="{9D8B030D-6E8A-4147-A177-3AD203B41FA5}">
                      <a16:colId xmlns:a16="http://schemas.microsoft.com/office/drawing/2014/main" val="3900016228"/>
                    </a:ext>
                  </a:extLst>
                </a:gridCol>
                <a:gridCol w="2807235">
                  <a:extLst>
                    <a:ext uri="{9D8B030D-6E8A-4147-A177-3AD203B41FA5}">
                      <a16:colId xmlns:a16="http://schemas.microsoft.com/office/drawing/2014/main" val="706125124"/>
                    </a:ext>
                  </a:extLst>
                </a:gridCol>
              </a:tblGrid>
              <a:tr h="136547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5831345"/>
                  </a:ext>
                </a:extLst>
              </a:tr>
              <a:tr h="16580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777886"/>
                  </a:ext>
                </a:extLst>
              </a:tr>
              <a:tr h="16580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813621"/>
                  </a:ext>
                </a:extLst>
              </a:tr>
              <a:tr h="16580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Left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2531526"/>
                  </a:ext>
                </a:extLst>
              </a:tr>
              <a:tr h="16580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4224212"/>
                  </a:ext>
                </a:extLst>
              </a:tr>
              <a:tr h="16580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Right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904905"/>
                  </a:ext>
                </a:extLst>
              </a:tr>
            </a:tbl>
          </a:graphicData>
        </a:graphic>
      </p:graphicFrame>
      <p:graphicFrame>
        <p:nvGraphicFramePr>
          <p:cNvPr id="37" name="Table 95">
            <a:extLst>
              <a:ext uri="{FF2B5EF4-FFF2-40B4-BE49-F238E27FC236}">
                <a16:creationId xmlns:a16="http://schemas.microsoft.com/office/drawing/2014/main" id="{B34D036A-EC96-4C78-B1CE-41BECC20764F}"/>
              </a:ext>
            </a:extLst>
          </p:cNvPr>
          <p:cNvGraphicFramePr>
            <a:graphicFrameLocks noGrp="1"/>
          </p:cNvGraphicFramePr>
          <p:nvPr/>
        </p:nvGraphicFramePr>
        <p:xfrm>
          <a:off x="3912818" y="5510887"/>
          <a:ext cx="4276766" cy="120396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872497787"/>
                    </a:ext>
                  </a:extLst>
                </a:gridCol>
                <a:gridCol w="292415">
                  <a:extLst>
                    <a:ext uri="{9D8B030D-6E8A-4147-A177-3AD203B41FA5}">
                      <a16:colId xmlns:a16="http://schemas.microsoft.com/office/drawing/2014/main" val="2748056869"/>
                    </a:ext>
                  </a:extLst>
                </a:gridCol>
                <a:gridCol w="3435711">
                  <a:extLst>
                    <a:ext uri="{9D8B030D-6E8A-4147-A177-3AD203B41FA5}">
                      <a16:colId xmlns:a16="http://schemas.microsoft.com/office/drawing/2014/main" val="2995577272"/>
                    </a:ext>
                  </a:extLst>
                </a:gridCol>
              </a:tblGrid>
              <a:tr h="128326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8243639"/>
                  </a:ext>
                </a:extLst>
              </a:tr>
              <a:tr h="15629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5610264"/>
                  </a:ext>
                </a:extLst>
              </a:tr>
              <a:tr h="15629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Forward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1452595"/>
                  </a:ext>
                </a:extLst>
              </a:tr>
              <a:tr h="15629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Right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370702"/>
                  </a:ext>
                </a:extLst>
              </a:tr>
              <a:tr h="15629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Aft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2098616"/>
                  </a:ext>
                </a:extLst>
              </a:tr>
              <a:tr h="156298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Left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151493"/>
                  </a:ext>
                </a:extLst>
              </a:tr>
            </a:tbl>
          </a:graphicData>
        </a:graphic>
      </p:graphicFrame>
      <p:graphicFrame>
        <p:nvGraphicFramePr>
          <p:cNvPr id="38" name="Table 95">
            <a:extLst>
              <a:ext uri="{FF2B5EF4-FFF2-40B4-BE49-F238E27FC236}">
                <a16:creationId xmlns:a16="http://schemas.microsoft.com/office/drawing/2014/main" id="{46932C51-343D-45F5-88A2-35C93979E88D}"/>
              </a:ext>
            </a:extLst>
          </p:cNvPr>
          <p:cNvGraphicFramePr>
            <a:graphicFrameLocks noGrp="1"/>
          </p:cNvGraphicFramePr>
          <p:nvPr/>
        </p:nvGraphicFramePr>
        <p:xfrm>
          <a:off x="8299771" y="491727"/>
          <a:ext cx="3744723" cy="100584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72268">
                  <a:extLst>
                    <a:ext uri="{9D8B030D-6E8A-4147-A177-3AD203B41FA5}">
                      <a16:colId xmlns:a16="http://schemas.microsoft.com/office/drawing/2014/main" val="3715445808"/>
                    </a:ext>
                  </a:extLst>
                </a:gridCol>
                <a:gridCol w="301130">
                  <a:extLst>
                    <a:ext uri="{9D8B030D-6E8A-4147-A177-3AD203B41FA5}">
                      <a16:colId xmlns:a16="http://schemas.microsoft.com/office/drawing/2014/main" val="1444478759"/>
                    </a:ext>
                  </a:extLst>
                </a:gridCol>
                <a:gridCol w="2871325">
                  <a:extLst>
                    <a:ext uri="{9D8B030D-6E8A-4147-A177-3AD203B41FA5}">
                      <a16:colId xmlns:a16="http://schemas.microsoft.com/office/drawing/2014/main" val="35955235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326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1st Stage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68291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2nd Stage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39560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Scroll 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1572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Scroll 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683295"/>
                  </a:ext>
                </a:extLst>
              </a:tr>
            </a:tbl>
          </a:graphicData>
        </a:graphic>
      </p:graphicFrame>
      <p:graphicFrame>
        <p:nvGraphicFramePr>
          <p:cNvPr id="39" name="Table 95">
            <a:extLst>
              <a:ext uri="{FF2B5EF4-FFF2-40B4-BE49-F238E27FC236}">
                <a16:creationId xmlns:a16="http://schemas.microsoft.com/office/drawing/2014/main" id="{F4A3C32D-FBC1-40D1-896B-E11DCC7BFF4E}"/>
              </a:ext>
            </a:extLst>
          </p:cNvPr>
          <p:cNvGraphicFramePr>
            <a:graphicFrameLocks noGrp="1"/>
          </p:cNvGraphicFramePr>
          <p:nvPr/>
        </p:nvGraphicFramePr>
        <p:xfrm>
          <a:off x="8299771" y="1760119"/>
          <a:ext cx="3744733" cy="80772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48640">
                  <a:extLst>
                    <a:ext uri="{9D8B030D-6E8A-4147-A177-3AD203B41FA5}">
                      <a16:colId xmlns:a16="http://schemas.microsoft.com/office/drawing/2014/main" val="3787217851"/>
                    </a:ext>
                  </a:extLst>
                </a:gridCol>
                <a:gridCol w="249238">
                  <a:extLst>
                    <a:ext uri="{9D8B030D-6E8A-4147-A177-3AD203B41FA5}">
                      <a16:colId xmlns:a16="http://schemas.microsoft.com/office/drawing/2014/main" val="3677309287"/>
                    </a:ext>
                  </a:extLst>
                </a:gridCol>
                <a:gridCol w="2946855">
                  <a:extLst>
                    <a:ext uri="{9D8B030D-6E8A-4147-A177-3AD203B41FA5}">
                      <a16:colId xmlns:a16="http://schemas.microsoft.com/office/drawing/2014/main" val="3972276787"/>
                    </a:ext>
                  </a:extLst>
                </a:gridCol>
              </a:tblGrid>
              <a:tr h="121194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9593751"/>
                  </a:ext>
                </a:extLst>
              </a:tr>
              <a:tr h="147163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27298"/>
                  </a:ext>
                </a:extLst>
              </a:tr>
              <a:tr h="147163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Forward/Up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6827177"/>
                  </a:ext>
                </a:extLst>
              </a:tr>
              <a:tr h="147163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Back/Down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8188403"/>
                  </a:ext>
                </a:extLst>
              </a:tr>
            </a:tbl>
          </a:graphicData>
        </a:graphic>
      </p:graphicFrame>
      <p:graphicFrame>
        <p:nvGraphicFramePr>
          <p:cNvPr id="40" name="Table 95">
            <a:extLst>
              <a:ext uri="{FF2B5EF4-FFF2-40B4-BE49-F238E27FC236}">
                <a16:creationId xmlns:a16="http://schemas.microsoft.com/office/drawing/2014/main" id="{4C72FDCF-457C-4C8C-B842-015813130557}"/>
              </a:ext>
            </a:extLst>
          </p:cNvPr>
          <p:cNvGraphicFramePr>
            <a:graphicFrameLocks noGrp="1"/>
          </p:cNvGraphicFramePr>
          <p:nvPr/>
        </p:nvGraphicFramePr>
        <p:xfrm>
          <a:off x="8309747" y="3151296"/>
          <a:ext cx="3734747" cy="6096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71728">
                  <a:extLst>
                    <a:ext uri="{9D8B030D-6E8A-4147-A177-3AD203B41FA5}">
                      <a16:colId xmlns:a16="http://schemas.microsoft.com/office/drawing/2014/main" val="3631036641"/>
                    </a:ext>
                  </a:extLst>
                </a:gridCol>
                <a:gridCol w="302904">
                  <a:extLst>
                    <a:ext uri="{9D8B030D-6E8A-4147-A177-3AD203B41FA5}">
                      <a16:colId xmlns:a16="http://schemas.microsoft.com/office/drawing/2014/main" val="510813468"/>
                    </a:ext>
                  </a:extLst>
                </a:gridCol>
                <a:gridCol w="2860115">
                  <a:extLst>
                    <a:ext uri="{9D8B030D-6E8A-4147-A177-3AD203B41FA5}">
                      <a16:colId xmlns:a16="http://schemas.microsoft.com/office/drawing/2014/main" val="31163269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71803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1st Stage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99157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2nd Stage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4188333"/>
                  </a:ext>
                </a:extLst>
              </a:tr>
            </a:tbl>
          </a:graphicData>
        </a:graphic>
      </p:graphicFrame>
      <p:graphicFrame>
        <p:nvGraphicFramePr>
          <p:cNvPr id="41" name="Table 95">
            <a:extLst>
              <a:ext uri="{FF2B5EF4-FFF2-40B4-BE49-F238E27FC236}">
                <a16:creationId xmlns:a16="http://schemas.microsoft.com/office/drawing/2014/main" id="{24ED9993-5ABA-4823-A202-9956D84906AB}"/>
              </a:ext>
            </a:extLst>
          </p:cNvPr>
          <p:cNvGraphicFramePr>
            <a:graphicFrameLocks noGrp="1"/>
          </p:cNvGraphicFramePr>
          <p:nvPr/>
        </p:nvGraphicFramePr>
        <p:xfrm>
          <a:off x="8319732" y="5510887"/>
          <a:ext cx="3724770" cy="80772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55936">
                  <a:extLst>
                    <a:ext uri="{9D8B030D-6E8A-4147-A177-3AD203B41FA5}">
                      <a16:colId xmlns:a16="http://schemas.microsoft.com/office/drawing/2014/main" val="1213425287"/>
                    </a:ext>
                  </a:extLst>
                </a:gridCol>
                <a:gridCol w="279093">
                  <a:extLst>
                    <a:ext uri="{9D8B030D-6E8A-4147-A177-3AD203B41FA5}">
                      <a16:colId xmlns:a16="http://schemas.microsoft.com/office/drawing/2014/main" val="3789835899"/>
                    </a:ext>
                  </a:extLst>
                </a:gridCol>
                <a:gridCol w="2889741">
                  <a:extLst>
                    <a:ext uri="{9D8B030D-6E8A-4147-A177-3AD203B41FA5}">
                      <a16:colId xmlns:a16="http://schemas.microsoft.com/office/drawing/2014/main" val="2133081284"/>
                    </a:ext>
                  </a:extLst>
                </a:gridCol>
              </a:tblGrid>
              <a:tr h="131097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2054090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Pinkie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0212979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Slider BTN 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8781919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Slider Axis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9833409"/>
                  </a:ext>
                </a:extLst>
              </a:tr>
            </a:tbl>
          </a:graphicData>
        </a:graphic>
      </p:graphicFrame>
      <p:graphicFrame>
        <p:nvGraphicFramePr>
          <p:cNvPr id="42" name="Table 95">
            <a:extLst>
              <a:ext uri="{FF2B5EF4-FFF2-40B4-BE49-F238E27FC236}">
                <a16:creationId xmlns:a16="http://schemas.microsoft.com/office/drawing/2014/main" id="{D730D564-08F6-4471-8AF9-DD9EEF23504A}"/>
              </a:ext>
            </a:extLst>
          </p:cNvPr>
          <p:cNvGraphicFramePr>
            <a:graphicFrameLocks noGrp="1"/>
          </p:cNvGraphicFramePr>
          <p:nvPr/>
        </p:nvGraphicFramePr>
        <p:xfrm>
          <a:off x="8319732" y="4184532"/>
          <a:ext cx="3724761" cy="6096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62593">
                  <a:extLst>
                    <a:ext uri="{9D8B030D-6E8A-4147-A177-3AD203B41FA5}">
                      <a16:colId xmlns:a16="http://schemas.microsoft.com/office/drawing/2014/main" val="3797459408"/>
                    </a:ext>
                  </a:extLst>
                </a:gridCol>
                <a:gridCol w="260805">
                  <a:extLst>
                    <a:ext uri="{9D8B030D-6E8A-4147-A177-3AD203B41FA5}">
                      <a16:colId xmlns:a16="http://schemas.microsoft.com/office/drawing/2014/main" val="3987561969"/>
                    </a:ext>
                  </a:extLst>
                </a:gridCol>
                <a:gridCol w="2901363">
                  <a:extLst>
                    <a:ext uri="{9D8B030D-6E8A-4147-A177-3AD203B41FA5}">
                      <a16:colId xmlns:a16="http://schemas.microsoft.com/office/drawing/2014/main" val="227951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Description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952092"/>
                  </a:ext>
                </a:extLst>
              </a:tr>
              <a:tr h="118533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Flip Up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5776985"/>
                  </a:ext>
                </a:extLst>
              </a:tr>
              <a:tr h="118533">
                <a:tc>
                  <a:txBody>
                    <a:bodyPr/>
                    <a:lstStyle/>
                    <a:p>
                      <a:pPr marL="0" lvl="0" algn="l" defTabSz="914400" rtl="0" hangingPunct="1"/>
                      <a:r>
                        <a:rPr lang="en-US" sz="700" b="1" kern="120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ctr" defTabSz="914400" rtl="0" hangingPunct="1"/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 defTabSz="914400" rtl="0" hangingPunct="1"/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90858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99</Words>
  <Application>Microsoft Office PowerPoint</Application>
  <PresentationFormat>Widescreen</PresentationFormat>
  <Paragraphs>73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Segoe UI</vt:lpstr>
      <vt:lpstr>Stencil</vt:lpstr>
      <vt:lpstr>Office Theme</vt:lpstr>
      <vt:lpstr>XYZ Bindings</vt:lpstr>
      <vt:lpstr>VPc Alpha Grip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Mirage 2000C</dc:title>
  <dc:creator>Miroslav Janoušek</dc:creator>
  <cp:lastModifiedBy>Caruso, Steven L.</cp:lastModifiedBy>
  <cp:revision>8</cp:revision>
  <dcterms:created xsi:type="dcterms:W3CDTF">2022-02-08T17:02:55Z</dcterms:created>
  <dcterms:modified xsi:type="dcterms:W3CDTF">2025-12-01T19:39:28Z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